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39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340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</p:sldIdLst>
  <p:sldSz cx="9144000" cy="6858000" type="screen4x3"/>
  <p:notesSz cx="6858000" cy="9144000"/>
  <p:custDataLst>
    <p:tags r:id="rId87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" Type="http://schemas.openxmlformats.org/officeDocument/2006/relationships/slide" Target="slides/slide2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slide" Target="slides/slide38.xml" /><Relationship Id="rId4" Type="http://schemas.openxmlformats.org/officeDocument/2006/relationships/slide" Target="slides/slide3.xml" /><Relationship Id="rId40" Type="http://schemas.openxmlformats.org/officeDocument/2006/relationships/slide" Target="slides/slide39.xml" /><Relationship Id="rId41" Type="http://schemas.openxmlformats.org/officeDocument/2006/relationships/slide" Target="slides/slide40.xml" /><Relationship Id="rId42" Type="http://schemas.openxmlformats.org/officeDocument/2006/relationships/slide" Target="slides/slide41.xml" /><Relationship Id="rId43" Type="http://schemas.openxmlformats.org/officeDocument/2006/relationships/slide" Target="slides/slide42.xml" /><Relationship Id="rId44" Type="http://schemas.openxmlformats.org/officeDocument/2006/relationships/slide" Target="slides/slide43.xml" /><Relationship Id="rId45" Type="http://schemas.openxmlformats.org/officeDocument/2006/relationships/slide" Target="slides/slide44.xml" /><Relationship Id="rId46" Type="http://schemas.openxmlformats.org/officeDocument/2006/relationships/slide" Target="slides/slide45.xml" /><Relationship Id="rId47" Type="http://schemas.openxmlformats.org/officeDocument/2006/relationships/slide" Target="slides/slide46.xml" /><Relationship Id="rId48" Type="http://schemas.openxmlformats.org/officeDocument/2006/relationships/slide" Target="slides/slide47.xml" /><Relationship Id="rId49" Type="http://schemas.openxmlformats.org/officeDocument/2006/relationships/slide" Target="slides/slide48.xml" /><Relationship Id="rId5" Type="http://schemas.openxmlformats.org/officeDocument/2006/relationships/slide" Target="slides/slide4.xml" /><Relationship Id="rId50" Type="http://schemas.openxmlformats.org/officeDocument/2006/relationships/slide" Target="slides/slide49.xml" /><Relationship Id="rId51" Type="http://schemas.openxmlformats.org/officeDocument/2006/relationships/slide" Target="slides/slide50.xml" /><Relationship Id="rId52" Type="http://schemas.openxmlformats.org/officeDocument/2006/relationships/slide" Target="slides/slide51.xml" /><Relationship Id="rId53" Type="http://schemas.openxmlformats.org/officeDocument/2006/relationships/slide" Target="slides/slide52.xml" /><Relationship Id="rId54" Type="http://schemas.openxmlformats.org/officeDocument/2006/relationships/slide" Target="slides/slide53.xml" /><Relationship Id="rId55" Type="http://schemas.openxmlformats.org/officeDocument/2006/relationships/slide" Target="slides/slide54.xml" /><Relationship Id="rId56" Type="http://schemas.openxmlformats.org/officeDocument/2006/relationships/slide" Target="slides/slide55.xml" /><Relationship Id="rId57" Type="http://schemas.openxmlformats.org/officeDocument/2006/relationships/slide" Target="slides/slide56.xml" /><Relationship Id="rId58" Type="http://schemas.openxmlformats.org/officeDocument/2006/relationships/slide" Target="slides/slide57.xml" /><Relationship Id="rId59" Type="http://schemas.openxmlformats.org/officeDocument/2006/relationships/slide" Target="slides/slide58.xml" /><Relationship Id="rId6" Type="http://schemas.openxmlformats.org/officeDocument/2006/relationships/slide" Target="slides/slide5.xml" /><Relationship Id="rId60" Type="http://schemas.openxmlformats.org/officeDocument/2006/relationships/slide" Target="slides/slide59.xml" /><Relationship Id="rId61" Type="http://schemas.openxmlformats.org/officeDocument/2006/relationships/slide" Target="slides/slide60.xml" /><Relationship Id="rId62" Type="http://schemas.openxmlformats.org/officeDocument/2006/relationships/slide" Target="slides/slide61.xml" /><Relationship Id="rId63" Type="http://schemas.openxmlformats.org/officeDocument/2006/relationships/slide" Target="slides/slide62.xml" /><Relationship Id="rId64" Type="http://schemas.openxmlformats.org/officeDocument/2006/relationships/slide" Target="slides/slide63.xml" /><Relationship Id="rId65" Type="http://schemas.openxmlformats.org/officeDocument/2006/relationships/slide" Target="slides/slide64.xml" /><Relationship Id="rId66" Type="http://schemas.openxmlformats.org/officeDocument/2006/relationships/slide" Target="slides/slide65.xml" /><Relationship Id="rId67" Type="http://schemas.openxmlformats.org/officeDocument/2006/relationships/slide" Target="slides/slide66.xml" /><Relationship Id="rId68" Type="http://schemas.openxmlformats.org/officeDocument/2006/relationships/slide" Target="slides/slide67.xml" /><Relationship Id="rId69" Type="http://schemas.openxmlformats.org/officeDocument/2006/relationships/slide" Target="slides/slide68.xml" /><Relationship Id="rId7" Type="http://schemas.openxmlformats.org/officeDocument/2006/relationships/slide" Target="slides/slide6.xml" /><Relationship Id="rId70" Type="http://schemas.openxmlformats.org/officeDocument/2006/relationships/slide" Target="slides/slide69.xml" /><Relationship Id="rId71" Type="http://schemas.openxmlformats.org/officeDocument/2006/relationships/slide" Target="slides/slide70.xml" /><Relationship Id="rId72" Type="http://schemas.openxmlformats.org/officeDocument/2006/relationships/slide" Target="slides/slide71.xml" /><Relationship Id="rId73" Type="http://schemas.openxmlformats.org/officeDocument/2006/relationships/slide" Target="slides/slide72.xml" /><Relationship Id="rId74" Type="http://schemas.openxmlformats.org/officeDocument/2006/relationships/slide" Target="slides/slide73.xml" /><Relationship Id="rId75" Type="http://schemas.openxmlformats.org/officeDocument/2006/relationships/slide" Target="slides/slide74.xml" /><Relationship Id="rId76" Type="http://schemas.openxmlformats.org/officeDocument/2006/relationships/slide" Target="slides/slide75.xml" /><Relationship Id="rId77" Type="http://schemas.openxmlformats.org/officeDocument/2006/relationships/slide" Target="slides/slide76.xml" /><Relationship Id="rId78" Type="http://schemas.openxmlformats.org/officeDocument/2006/relationships/slide" Target="slides/slide77.xml" /><Relationship Id="rId79" Type="http://schemas.openxmlformats.org/officeDocument/2006/relationships/slide" Target="slides/slide78.xml" /><Relationship Id="rId8" Type="http://schemas.openxmlformats.org/officeDocument/2006/relationships/slide" Target="slides/slide7.xml" /><Relationship Id="rId80" Type="http://schemas.openxmlformats.org/officeDocument/2006/relationships/slide" Target="slides/slide79.xml" /><Relationship Id="rId81" Type="http://schemas.openxmlformats.org/officeDocument/2006/relationships/slide" Target="slides/slide80.xml" /><Relationship Id="rId82" Type="http://schemas.openxmlformats.org/officeDocument/2006/relationships/slide" Target="slides/slide81.xml" /><Relationship Id="rId83" Type="http://schemas.openxmlformats.org/officeDocument/2006/relationships/slide" Target="slides/slide82.xml" /><Relationship Id="rId84" Type="http://schemas.openxmlformats.org/officeDocument/2006/relationships/slide" Target="slides/slide83.xml" /><Relationship Id="rId85" Type="http://schemas.openxmlformats.org/officeDocument/2006/relationships/slide" Target="slides/slide84.xml" /><Relationship Id="rId86" Type="http://schemas.openxmlformats.org/officeDocument/2006/relationships/slide" Target="slides/slide85.xml" /><Relationship Id="rId87" Type="http://schemas.openxmlformats.org/officeDocument/2006/relationships/tags" Target="tags/tag1.xml" /><Relationship Id="rId88" Type="http://schemas.openxmlformats.org/officeDocument/2006/relationships/presProps" Target="presProps.xml" /><Relationship Id="rId89" Type="http://schemas.openxmlformats.org/officeDocument/2006/relationships/viewProps" Target="viewProps.xml" /><Relationship Id="rId9" Type="http://schemas.openxmlformats.org/officeDocument/2006/relationships/slide" Target="slides/slide8.xml" /><Relationship Id="rId90" Type="http://schemas.openxmlformats.org/officeDocument/2006/relationships/theme" Target="theme/theme1.xml" /><Relationship Id="rId91" Type="http://schemas.openxmlformats.org/officeDocument/2006/relationships/tableStyles" Target="tableStyles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96132511" r:id="rId1"/>
  </p:sldLayoutIdLst>
  <p:transition/>
  <p:timing/>
  <p:txStyles>
    <p:titleStyle>
      <a:lvl1pPr algn="ctr">
        <a:defRPr sz="4400" kern="1200">
          <a:solidFill>
            <a:schemeClr val="lt1"/>
          </a:solidFill>
        </a:defRPr>
      </a:lvl1pPr>
    </p:titleStyle>
    <p:bodyStyle>
      <a:lvl1pPr indent="-324900" algn="ctr">
        <a:defRPr sz="3200" kern="1200">
          <a:solidFill>
            <a:schemeClr val="tx1"/>
          </a:solidFill>
        </a:defRPr>
      </a:lvl1pPr>
    </p:bodyStyle>
    <p:otherStyle>
      <a:defPPr algn="ctr">
        <a:defRPr kern="1200">
          <a:solidFill>
            <a:schemeClr val="tx1"/>
          </a:solidFill>
        </a:defRPr>
      </a:def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8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2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6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7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9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0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1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2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3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4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5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6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7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8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9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jpe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0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1.jpe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2.jpe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3.jpe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4.jpe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5.jpe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6.jpeg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7.jpe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8.jpeg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9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jpeg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0.jpeg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1.jpeg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2.jpeg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3.jpeg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4.jpeg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5.jpeg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6.jpeg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7.jpeg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8.jpeg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9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jpeg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0.jpeg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1.jpeg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2.jpeg" /></Relationships>
</file>

<file path=ppt/slides/_rels/slide6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3.jpeg" /></Relationships>
</file>

<file path=ppt/slides/_rels/slide6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4.jpeg" /></Relationships>
</file>

<file path=ppt/slides/_rels/slide6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5.jpeg" /></Relationships>
</file>

<file path=ppt/slides/_rels/slide6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6.jpeg" /></Relationships>
</file>

<file path=ppt/slides/_rels/slide6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7.jpeg" /></Relationships>
</file>

<file path=ppt/slides/_rels/slide6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8.jpeg" /></Relationships>
</file>

<file path=ppt/slides/_rels/slide6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.jpeg" /></Relationships>
</file>

<file path=ppt/slides/_rels/slide7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0.jpeg" /></Relationships>
</file>

<file path=ppt/slides/_rels/slide7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1.jpeg" /></Relationships>
</file>

<file path=ppt/slides/_rels/slide7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2.jpeg" /></Relationships>
</file>

<file path=ppt/slides/_rels/slide7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3.jpeg" /></Relationships>
</file>

<file path=ppt/slides/_rels/slide7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4.jpeg" /></Relationships>
</file>

<file path=ppt/slides/_rels/slide7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5.jpeg" /></Relationships>
</file>

<file path=ppt/slides/_rels/slide7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6.jpeg" /></Relationships>
</file>

<file path=ppt/slides/_rels/slide7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7.jpeg" /></Relationships>
</file>

<file path=ppt/slides/_rels/slide7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8.jpeg" /></Relationships>
</file>

<file path=ppt/slides/_rels/slide7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9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.jpeg" /></Relationships>
</file>

<file path=ppt/slides/_rels/slide8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0.jpeg" /></Relationships>
</file>

<file path=ppt/slides/_rels/slide8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1.jpeg" /></Relationships>
</file>

<file path=ppt/slides/_rels/slide8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2.jpeg" /></Relationships>
</file>

<file path=ppt/slides/_rels/slide8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3.jpeg" /></Relationships>
</file>

<file path=ppt/slides/_rels/slide8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4.jpeg" /></Relationships>
</file>

<file path=ppt/slides/_rels/slide8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5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88823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856265"/>
            <a:ext cx="9144793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49845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70104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8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8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8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8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8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8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Theme100">
  <a:themeElements>
    <a:clrScheme name="Theme1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00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0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>Microsoft Corporation</Company>
  <PresentationFormat>On-screen Show (4:3)</PresentationFormat>
  <Paragraphs>0</Paragraphs>
  <Slides>85</Slides>
  <Notes>0</Notes>
  <TotalTime>3</TotalTime>
  <HiddenSlides>0</HiddenSlides>
  <MMClips>0</MMClips>
  <ScaleCrop>0</ScaleCrop>
  <HeadingPairs>
    <vt:vector baseType="variant" size="6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baseType="lpstr" size="88">
      <vt:lpstr>Arial</vt:lpstr>
      <vt:lpstr>Calibri</vt:lpstr>
      <vt:lpstr>Theme100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Untitled Presentation</dc:title>
  <dc:creator>Unknown Creator</dc:creator>
  <cp:lastModifiedBy>Admin</cp:lastModifiedBy>
  <cp:revision>2</cp:revision>
  <dcterms:created xsi:type="dcterms:W3CDTF">2024-02-05T06:57:18Z</dcterms:created>
  <dcterms:modified xsi:type="dcterms:W3CDTF">2024-02-05T07:38:25Z</dcterms:modified>
</cp:coreProperties>
</file>